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9975" cy="42808525"/>
  <p:notesSz cx="6858000" cy="9144000"/>
  <p:defaultTextStyle>
    <a:defPPr>
      <a:defRPr lang="ja-JP"/>
    </a:defPPr>
    <a:lvl1pPr marL="0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1pPr>
    <a:lvl2pPr marL="1834285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2pPr>
    <a:lvl3pPr marL="3668569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3pPr>
    <a:lvl4pPr marL="5502854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4pPr>
    <a:lvl5pPr marL="7337138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5pPr>
    <a:lvl6pPr marL="9171424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6pPr>
    <a:lvl7pPr marL="11005707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7pPr>
    <a:lvl8pPr marL="12839993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8pPr>
    <a:lvl9pPr marL="14674276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6" d="100"/>
          <a:sy n="46" d="100"/>
        </p:scale>
        <p:origin x="-606" y="-72"/>
      </p:cViewPr>
      <p:guideLst>
        <p:guide orient="horz" pos="13484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5358-1954-4C48-8FE7-0FCE6A5F25A2}" type="datetimeFigureOut">
              <a:rPr kumimoji="1" lang="ja-JP" altLang="en-US" smtClean="0"/>
              <a:t>2016/5/11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EB6B-2259-4558-8404-70C8BA3FA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4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9" y="13298394"/>
            <a:ext cx="25737980" cy="9176088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4258165"/>
            <a:ext cx="21195984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3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6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0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3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7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005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3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7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507385" y="12604735"/>
            <a:ext cx="18777788" cy="2684649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74014" y="12604735"/>
            <a:ext cx="55828703" cy="2684649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6"/>
            <a:ext cx="25737980" cy="8502248"/>
          </a:xfrm>
        </p:spPr>
        <p:txBody>
          <a:bodyPr anchor="t"/>
          <a:lstStyle>
            <a:lvl1pPr algn="l">
              <a:defRPr sz="15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80" cy="9364361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3428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6685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5028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33713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17142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00570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83999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67427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74012" y="73418607"/>
            <a:ext cx="37303248" cy="20765107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81926" y="73418607"/>
            <a:ext cx="37303248" cy="20765107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3" y="1714328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3" y="9582378"/>
            <a:ext cx="13378913" cy="399347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4285" indent="0">
              <a:buNone/>
              <a:defRPr sz="8000" b="1"/>
            </a:lvl2pPr>
            <a:lvl3pPr marL="3668569" indent="0">
              <a:buNone/>
              <a:defRPr sz="7300" b="1"/>
            </a:lvl3pPr>
            <a:lvl4pPr marL="5502854" indent="0">
              <a:buNone/>
              <a:defRPr sz="6400" b="1"/>
            </a:lvl4pPr>
            <a:lvl5pPr marL="7337138" indent="0">
              <a:buNone/>
              <a:defRPr sz="6400" b="1"/>
            </a:lvl5pPr>
            <a:lvl6pPr marL="9171424" indent="0">
              <a:buNone/>
              <a:defRPr sz="6400" b="1"/>
            </a:lvl6pPr>
            <a:lvl7pPr marL="11005707" indent="0">
              <a:buNone/>
              <a:defRPr sz="6400" b="1"/>
            </a:lvl7pPr>
            <a:lvl8pPr marL="12839993" indent="0">
              <a:buNone/>
              <a:defRPr sz="6400" b="1"/>
            </a:lvl8pPr>
            <a:lvl9pPr marL="14674276" indent="0">
              <a:buNone/>
              <a:defRPr sz="6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3" y="13575854"/>
            <a:ext cx="13378913" cy="24664453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8"/>
            <a:ext cx="13384169" cy="399347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4285" indent="0">
              <a:buNone/>
              <a:defRPr sz="8000" b="1"/>
            </a:lvl2pPr>
            <a:lvl3pPr marL="3668569" indent="0">
              <a:buNone/>
              <a:defRPr sz="7300" b="1"/>
            </a:lvl3pPr>
            <a:lvl4pPr marL="5502854" indent="0">
              <a:buNone/>
              <a:defRPr sz="6400" b="1"/>
            </a:lvl4pPr>
            <a:lvl5pPr marL="7337138" indent="0">
              <a:buNone/>
              <a:defRPr sz="6400" b="1"/>
            </a:lvl5pPr>
            <a:lvl6pPr marL="9171424" indent="0">
              <a:buNone/>
              <a:defRPr sz="6400" b="1"/>
            </a:lvl6pPr>
            <a:lvl7pPr marL="11005707" indent="0">
              <a:buNone/>
              <a:defRPr sz="6400" b="1"/>
            </a:lvl7pPr>
            <a:lvl8pPr marL="12839993" indent="0">
              <a:buNone/>
              <a:defRPr sz="6400" b="1"/>
            </a:lvl8pPr>
            <a:lvl9pPr marL="14674276" indent="0">
              <a:buNone/>
              <a:defRPr sz="6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4"/>
            <a:ext cx="13384169" cy="24664453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3" y="1704413"/>
            <a:ext cx="9961905" cy="7253666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2" y="1704421"/>
            <a:ext cx="16927348" cy="36535889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3" y="8958086"/>
            <a:ext cx="9961905" cy="29282224"/>
          </a:xfrm>
        </p:spPr>
        <p:txBody>
          <a:bodyPr/>
          <a:lstStyle>
            <a:lvl1pPr marL="0" indent="0">
              <a:buNone/>
              <a:defRPr sz="5700"/>
            </a:lvl1pPr>
            <a:lvl2pPr marL="1834285" indent="0">
              <a:buNone/>
              <a:defRPr sz="4800"/>
            </a:lvl2pPr>
            <a:lvl3pPr marL="3668569" indent="0">
              <a:buNone/>
              <a:defRPr sz="4000"/>
            </a:lvl3pPr>
            <a:lvl4pPr marL="5502854" indent="0">
              <a:buNone/>
              <a:defRPr sz="3600"/>
            </a:lvl4pPr>
            <a:lvl5pPr marL="7337138" indent="0">
              <a:buNone/>
              <a:defRPr sz="3600"/>
            </a:lvl5pPr>
            <a:lvl6pPr marL="9171424" indent="0">
              <a:buNone/>
              <a:defRPr sz="3600"/>
            </a:lvl6pPr>
            <a:lvl7pPr marL="11005707" indent="0">
              <a:buNone/>
              <a:defRPr sz="3600"/>
            </a:lvl7pPr>
            <a:lvl8pPr marL="12839993" indent="0">
              <a:buNone/>
              <a:defRPr sz="3600"/>
            </a:lvl8pPr>
            <a:lvl9pPr marL="14674276" indent="0">
              <a:buNone/>
              <a:defRPr sz="3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9" y="29965971"/>
            <a:ext cx="18167985" cy="35376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9" y="3825022"/>
            <a:ext cx="18167985" cy="25685115"/>
          </a:xfrm>
        </p:spPr>
        <p:txBody>
          <a:bodyPr/>
          <a:lstStyle>
            <a:lvl1pPr marL="0" indent="0">
              <a:buNone/>
              <a:defRPr sz="12800"/>
            </a:lvl1pPr>
            <a:lvl2pPr marL="1834285" indent="0">
              <a:buNone/>
              <a:defRPr sz="11200"/>
            </a:lvl2pPr>
            <a:lvl3pPr marL="3668569" indent="0">
              <a:buNone/>
              <a:defRPr sz="9600"/>
            </a:lvl3pPr>
            <a:lvl4pPr marL="5502854" indent="0">
              <a:buNone/>
              <a:defRPr sz="8000"/>
            </a:lvl4pPr>
            <a:lvl5pPr marL="7337138" indent="0">
              <a:buNone/>
              <a:defRPr sz="8000"/>
            </a:lvl5pPr>
            <a:lvl6pPr marL="9171424" indent="0">
              <a:buNone/>
              <a:defRPr sz="8000"/>
            </a:lvl6pPr>
            <a:lvl7pPr marL="11005707" indent="0">
              <a:buNone/>
              <a:defRPr sz="8000"/>
            </a:lvl7pPr>
            <a:lvl8pPr marL="12839993" indent="0">
              <a:buNone/>
              <a:defRPr sz="8000"/>
            </a:lvl8pPr>
            <a:lvl9pPr marL="14674276" indent="0">
              <a:buNone/>
              <a:defRPr sz="8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9" y="33503622"/>
            <a:ext cx="18167985" cy="5024052"/>
          </a:xfrm>
        </p:spPr>
        <p:txBody>
          <a:bodyPr/>
          <a:lstStyle>
            <a:lvl1pPr marL="0" indent="0">
              <a:buNone/>
              <a:defRPr sz="5700"/>
            </a:lvl1pPr>
            <a:lvl2pPr marL="1834285" indent="0">
              <a:buNone/>
              <a:defRPr sz="4800"/>
            </a:lvl2pPr>
            <a:lvl3pPr marL="3668569" indent="0">
              <a:buNone/>
              <a:defRPr sz="4000"/>
            </a:lvl3pPr>
            <a:lvl4pPr marL="5502854" indent="0">
              <a:buNone/>
              <a:defRPr sz="3600"/>
            </a:lvl4pPr>
            <a:lvl5pPr marL="7337138" indent="0">
              <a:buNone/>
              <a:defRPr sz="3600"/>
            </a:lvl5pPr>
            <a:lvl6pPr marL="9171424" indent="0">
              <a:buNone/>
              <a:defRPr sz="3600"/>
            </a:lvl6pPr>
            <a:lvl7pPr marL="11005707" indent="0">
              <a:buNone/>
              <a:defRPr sz="3600"/>
            </a:lvl7pPr>
            <a:lvl8pPr marL="12839993" indent="0">
              <a:buNone/>
              <a:defRPr sz="3600"/>
            </a:lvl8pPr>
            <a:lvl9pPr marL="14674276" indent="0">
              <a:buNone/>
              <a:defRPr sz="3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4003" y="1714328"/>
            <a:ext cx="27251978" cy="7134755"/>
          </a:xfrm>
          <a:prstGeom prst="rect">
            <a:avLst/>
          </a:prstGeom>
        </p:spPr>
        <p:txBody>
          <a:bodyPr vert="horz" lIns="366856" tIns="183430" rIns="366856" bIns="18343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3" y="9988661"/>
            <a:ext cx="27251978" cy="28251646"/>
          </a:xfrm>
          <a:prstGeom prst="rect">
            <a:avLst/>
          </a:prstGeom>
        </p:spPr>
        <p:txBody>
          <a:bodyPr vert="horz" lIns="366856" tIns="183430" rIns="366856" bIns="18343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4002" y="39677169"/>
            <a:ext cx="7065327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9" y="39677169"/>
            <a:ext cx="9588659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53" y="39677169"/>
            <a:ext cx="7065327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68569" rtl="0" eaLnBrk="1" latinLnBrk="0" hangingPunct="1">
        <a:spcBef>
          <a:spcPct val="0"/>
        </a:spcBef>
        <a:buNone/>
        <a:defRPr kumimoji="1"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5714" indent="-1375714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80713" indent="-1146429" algn="l" defTabSz="3668569" rtl="0" eaLnBrk="1" latinLnBrk="0" hangingPunct="1">
        <a:spcBef>
          <a:spcPct val="20000"/>
        </a:spcBef>
        <a:buFont typeface="Arial" pitchFamily="34" charset="0"/>
        <a:buChar char="–"/>
        <a:defRPr kumimoji="1"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85711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19997" indent="-917141" algn="l" defTabSz="3668569" rtl="0" eaLnBrk="1" latinLnBrk="0" hangingPunct="1">
        <a:spcBef>
          <a:spcPct val="20000"/>
        </a:spcBef>
        <a:buFont typeface="Arial" pitchFamily="34" charset="0"/>
        <a:buChar char="–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54281" indent="-917141" algn="l" defTabSz="3668569" rtl="0" eaLnBrk="1" latinLnBrk="0" hangingPunct="1">
        <a:spcBef>
          <a:spcPct val="20000"/>
        </a:spcBef>
        <a:buFont typeface="Arial" pitchFamily="34" charset="0"/>
        <a:buChar char="»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8565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922849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57135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91420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34285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668569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02854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337138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71424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005707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839993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674276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31527588" y="14928288"/>
            <a:ext cx="17816199" cy="12951948"/>
            <a:chOff x="31527588" y="14857836"/>
            <a:chExt cx="17816199" cy="12951948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31527588" y="14857836"/>
              <a:ext cx="16200000" cy="2730002"/>
            </a:xfrm>
            <a:prstGeom prst="rect">
              <a:avLst/>
            </a:prstGeom>
            <a:noFill/>
          </p:spPr>
          <p:txBody>
            <a:bodyPr wrap="square" lIns="0" tIns="648000" rIns="0" bIns="648000" rtlCol="0">
              <a:spAutoFit/>
            </a:bodyPr>
            <a:lstStyle/>
            <a:p>
              <a:pPr algn="ctr"/>
              <a:r>
                <a:rPr lang="ja-JP" altLang="en-US" sz="9000" b="1" smtClean="0">
                  <a:latin typeface="ＭＳ ゴシック" pitchFamily="49" charset="-128"/>
                  <a:ea typeface="ＭＳ ゴシック" pitchFamily="49" charset="-128"/>
                </a:rPr>
                <a:t>テンプレート：</a:t>
              </a:r>
              <a:r>
                <a:rPr lang="en-US" altLang="ja-JP" sz="9000" b="1" smtClean="0">
                  <a:latin typeface="ＭＳ ゴシック" pitchFamily="49" charset="-128"/>
                  <a:ea typeface="ＭＳ ゴシック" pitchFamily="49" charset="-128"/>
                </a:rPr>
                <a:t>A0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1527588" y="18584442"/>
              <a:ext cx="16200000" cy="540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0" tIns="648000" rIns="0" bIns="648000" rtlCol="0">
              <a:spAutoFit/>
            </a:bodyPr>
            <a:lstStyle/>
            <a:p>
              <a:pPr algn="ctr"/>
              <a:r>
                <a:rPr lang="ja-JP" altLang="en-US" sz="9000" smtClean="0">
                  <a:latin typeface="ＭＳ ゴシック" pitchFamily="49" charset="-128"/>
                  <a:ea typeface="ＭＳ ゴシック" pitchFamily="49" charset="-128"/>
                </a:rPr>
                <a:t>ページ設定</a:t>
              </a:r>
              <a:r>
                <a:rPr lang="en-US" altLang="ja-JP" sz="9000" b="1" baseline="40000" smtClean="0">
                  <a:latin typeface="ＭＳ ゴシック" pitchFamily="49" charset="-128"/>
                  <a:ea typeface="ＭＳ ゴシック" pitchFamily="49" charset="-128"/>
                </a:rPr>
                <a:t>※</a:t>
              </a:r>
              <a:endParaRPr lang="en-US" altLang="ja-JP" sz="9000" smtClean="0">
                <a:latin typeface="ＭＳ ゴシック" pitchFamily="49" charset="-128"/>
                <a:ea typeface="ＭＳ ゴシック" pitchFamily="49" charset="-128"/>
              </a:endParaRPr>
            </a:p>
            <a:p>
              <a:pPr algn="ctr"/>
              <a:r>
                <a:rPr lang="ja-JP" altLang="en-US" sz="9000" smtClean="0">
                  <a:latin typeface="ＭＳ ゴシック" pitchFamily="49" charset="-128"/>
                  <a:ea typeface="ＭＳ ゴシック" pitchFamily="49" charset="-128"/>
                </a:rPr>
                <a:t>幅　  </a:t>
              </a:r>
              <a:r>
                <a:rPr lang="en-US" altLang="ja-JP" sz="9000" smtClean="0">
                  <a:latin typeface="ＭＳ ゴシック" pitchFamily="49" charset="-128"/>
                  <a:ea typeface="ＭＳ ゴシック" pitchFamily="49" charset="-128"/>
                </a:rPr>
                <a:t>84.1cm</a:t>
              </a:r>
            </a:p>
            <a:p>
              <a:pPr algn="ctr"/>
              <a:r>
                <a:rPr lang="ja-JP" altLang="en-US" sz="9000" smtClean="0">
                  <a:latin typeface="ＭＳ ゴシック" pitchFamily="49" charset="-128"/>
                  <a:ea typeface="ＭＳ ゴシック" pitchFamily="49" charset="-128"/>
                </a:rPr>
                <a:t>高さ </a:t>
              </a:r>
              <a:r>
                <a:rPr lang="en-US" altLang="ja-JP" sz="9000" smtClean="0">
                  <a:latin typeface="ＭＳ ゴシック" pitchFamily="49" charset="-128"/>
                  <a:ea typeface="ＭＳ ゴシック" pitchFamily="49" charset="-128"/>
                </a:rPr>
                <a:t>118.9cm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1527588" y="24716630"/>
              <a:ext cx="17816199" cy="30931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sz="6500" b="1" smtClean="0">
                  <a:latin typeface="ＭＳ ゴシック" pitchFamily="49" charset="-128"/>
                  <a:ea typeface="ＭＳ ゴシック" pitchFamily="49" charset="-128"/>
                </a:rPr>
                <a:t>※</a:t>
              </a:r>
              <a:r>
                <a:rPr lang="en-US" altLang="ja-JP" sz="6500" smtClean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6500" smtClean="0">
                  <a:latin typeface="ＭＳ ゴシック" pitchFamily="49" charset="-128"/>
                  <a:ea typeface="ＭＳ ゴシック" pitchFamily="49" charset="-128"/>
                </a:rPr>
                <a:t>のバージョンによっては数値に</a:t>
              </a:r>
              <a:endParaRPr lang="en-US" altLang="ja-JP" sz="650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smtClean="0">
                  <a:latin typeface="ＭＳ ゴシック" pitchFamily="49" charset="-128"/>
                  <a:ea typeface="ＭＳ ゴシック" pitchFamily="49" charset="-128"/>
                </a:rPr>
                <a:t>　若干誤差が生じている場合がありますが、</a:t>
              </a:r>
              <a:endParaRPr lang="en-US" altLang="ja-JP" sz="650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smtClean="0">
                  <a:latin typeface="ＭＳ ゴシック" pitchFamily="49" charset="-128"/>
                  <a:ea typeface="ＭＳ ゴシック" pitchFamily="49" charset="-128"/>
                </a:rPr>
                <a:t>　そのまま作成いただいて問題ございません。</a:t>
              </a:r>
              <a:endParaRPr lang="en-US" altLang="ja-JP" sz="6500" smtClean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322563" y="593950"/>
            <a:ext cx="26498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/>
              <a:t>日本医療情報学会</a:t>
            </a:r>
            <a:r>
              <a:rPr kumimoji="1" lang="ja-JP" altLang="en-US" sz="9600" dirty="0" smtClean="0"/>
              <a:t>の効率的運用に関する研究</a:t>
            </a:r>
            <a:endParaRPr kumimoji="1" lang="en-US" altLang="ja-JP" sz="9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18707" y="2175326"/>
            <a:ext cx="23978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 smtClean="0"/>
              <a:t>島根　太郎 </a:t>
            </a:r>
            <a:r>
              <a:rPr lang="en-US" altLang="ja-JP" sz="6600" baseline="30000" dirty="0"/>
              <a:t>(1)</a:t>
            </a:r>
            <a:r>
              <a:rPr kumimoji="1" lang="ja-JP" altLang="en-US" sz="6600" dirty="0" err="1" smtClean="0"/>
              <a:t>、</a:t>
            </a:r>
            <a:r>
              <a:rPr kumimoji="1" lang="ja-JP" altLang="en-US" sz="6600" dirty="0" smtClean="0"/>
              <a:t>島根 花子</a:t>
            </a:r>
            <a:r>
              <a:rPr lang="ja-JP" altLang="en-US" sz="6600" baseline="30000" dirty="0" smtClean="0"/>
              <a:t> </a:t>
            </a:r>
            <a:r>
              <a:rPr lang="en-US" altLang="ja-JP" sz="6600" baseline="30000" dirty="0" smtClean="0"/>
              <a:t>(2)</a:t>
            </a:r>
            <a:endParaRPr kumimoji="1" lang="en-US" altLang="ja-JP" sz="6600" baseline="30000" dirty="0" smtClean="0"/>
          </a:p>
          <a:p>
            <a:pPr algn="ctr"/>
            <a:r>
              <a:rPr lang="en-US" altLang="ja-JP" sz="4800" dirty="0"/>
              <a:t>(1)</a:t>
            </a:r>
            <a:r>
              <a:rPr lang="ja-JP" altLang="en-US" sz="4800" dirty="0" smtClean="0"/>
              <a:t>島根大学　メディカル</a:t>
            </a:r>
            <a:r>
              <a:rPr lang="en-US" altLang="ja-JP" sz="4800" dirty="0" smtClean="0"/>
              <a:t>IT</a:t>
            </a:r>
            <a:r>
              <a:rPr lang="ja-JP" altLang="en-US" sz="4800" dirty="0" smtClean="0"/>
              <a:t>センター、</a:t>
            </a:r>
            <a:r>
              <a:rPr lang="ja-JP" altLang="en-US" sz="4800" dirty="0"/>
              <a:t>　</a:t>
            </a:r>
            <a:r>
              <a:rPr lang="en-US" altLang="ja-JP" sz="4800" dirty="0"/>
              <a:t>(1)</a:t>
            </a:r>
            <a:r>
              <a:rPr lang="ja-JP" altLang="en-US" sz="4800" dirty="0" smtClean="0"/>
              <a:t>島根</a:t>
            </a:r>
            <a:r>
              <a:rPr kumimoji="1" lang="ja-JP" altLang="en-US" sz="4800" dirty="0" smtClean="0"/>
              <a:t>大学　</a:t>
            </a:r>
            <a:r>
              <a:rPr lang="ja-JP" altLang="en-US" sz="4800" dirty="0" smtClean="0"/>
              <a:t>大学院医学研究科</a:t>
            </a:r>
            <a:endParaRPr kumimoji="1" lang="en-US" altLang="ja-JP" sz="4800" dirty="0" smtClean="0"/>
          </a:p>
          <a:p>
            <a:pPr algn="ctr"/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6419" y="5418486"/>
            <a:ext cx="12745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はじめに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</a:t>
            </a:r>
            <a:r>
              <a:rPr kumimoji="1" lang="ja-JP" altLang="en-US" sz="2800" dirty="0" smtClean="0"/>
              <a:t>日本医療情報学会春季学術大会は</a:t>
            </a:r>
            <a:r>
              <a:rPr kumimoji="1" lang="ja-JP" altLang="en-US" sz="2800" dirty="0" smtClean="0"/>
              <a:t>本年</a:t>
            </a:r>
            <a:r>
              <a:rPr kumimoji="1" lang="ja-JP" altLang="en-US" sz="2800" dirty="0" smtClean="0"/>
              <a:t>で</a:t>
            </a:r>
            <a:r>
              <a:rPr lang="en-US" altLang="ja-JP" sz="2800" dirty="0"/>
              <a:t>20</a:t>
            </a:r>
            <a:r>
              <a:rPr kumimoji="1" lang="ja-JP" altLang="en-US" sz="2800" dirty="0" smtClean="0"/>
              <a:t>回</a:t>
            </a:r>
            <a:r>
              <a:rPr kumimoji="1" lang="ja-JP" altLang="en-US" sz="2800" dirty="0" smtClean="0"/>
              <a:t>と</a:t>
            </a:r>
            <a:r>
              <a:rPr kumimoji="1" lang="ja-JP" altLang="en-US" sz="2800" dirty="0" smtClean="0"/>
              <a:t>なり・</a:t>
            </a:r>
            <a:r>
              <a:rPr kumimoji="1" lang="ja-JP" altLang="en-US" sz="2800" dirty="0" smtClean="0"/>
              <a:t>・・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kumimoji="1" lang="ja-JP" altLang="en-US" sz="2800" dirty="0" smtClean="0"/>
              <a:t>これで</a:t>
            </a:r>
            <a:r>
              <a:rPr kumimoji="1" lang="en-US" altLang="ja-JP" sz="2800" dirty="0" smtClean="0"/>
              <a:t>MS</a:t>
            </a:r>
            <a:r>
              <a:rPr kumimoji="1" lang="ja-JP" altLang="en-US" sz="2800" dirty="0" smtClean="0"/>
              <a:t>ゴシックの</a:t>
            </a:r>
            <a:r>
              <a:rPr kumimoji="1" lang="en-US" altLang="ja-JP" sz="2800" dirty="0" smtClean="0"/>
              <a:t>28</a:t>
            </a:r>
            <a:r>
              <a:rPr kumimoji="1" lang="ja-JP" altLang="en-US" sz="2800" dirty="0" smtClean="0"/>
              <a:t>ポイントです。これより小さなフォントでは読みにくいと思います。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できればもう少し大きなフォントを使うほうが良いでしょう。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右上の</a:t>
            </a:r>
            <a:r>
              <a:rPr kumimoji="1" lang="en-US" altLang="ja-JP" sz="2800" dirty="0" smtClean="0"/>
              <a:t>p3111</a:t>
            </a:r>
            <a:r>
              <a:rPr kumimoji="1" lang="ja-JP" altLang="en-US" sz="2800" dirty="0" smtClean="0"/>
              <a:t>はポスター番号の例です。現時印刷サービスを使わない場合は不要です。また、このサンプルでは</a:t>
            </a:r>
            <a:r>
              <a:rPr kumimoji="1" lang="en-US" altLang="ja-JP" sz="2800" dirty="0" smtClean="0"/>
              <a:t>26</a:t>
            </a:r>
            <a:r>
              <a:rPr kumimoji="1" lang="ja-JP" altLang="en-US" sz="2800" dirty="0" smtClean="0"/>
              <a:t>ポイントの</a:t>
            </a:r>
            <a:r>
              <a:rPr kumimoji="1" lang="en-US" altLang="ja-JP" sz="2800" dirty="0" smtClean="0"/>
              <a:t>MS</a:t>
            </a:r>
            <a:r>
              <a:rPr kumimoji="1" lang="ja-JP" altLang="en-US" sz="2800" dirty="0" smtClean="0"/>
              <a:t>ゴシックでポスター番号を書いていますが、もっと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ポイント以上であれば小さくしてもかまいません。現地印刷サービスを使われる場合はこの通りの番号ではなく、メールでお知らせしたポスター番号に置き換えてください。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16251" y="39910318"/>
            <a:ext cx="11881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第</a:t>
            </a:r>
            <a:r>
              <a:rPr lang="ja-JP" altLang="en-US" sz="2400" dirty="0"/>
              <a:t>２０</a:t>
            </a:r>
            <a:r>
              <a:rPr kumimoji="1" lang="ja-JP" altLang="en-US" sz="2400" dirty="0" smtClean="0"/>
              <a:t>回</a:t>
            </a:r>
            <a:r>
              <a:rPr kumimoji="1" lang="ja-JP" altLang="en-US" sz="2400" dirty="0" smtClean="0"/>
              <a:t>日本医療情報</a:t>
            </a:r>
            <a:r>
              <a:rPr kumimoji="1" lang="ja-JP" altLang="en-US" sz="2400" dirty="0" smtClean="0"/>
              <a:t>学会春季</a:t>
            </a:r>
            <a:r>
              <a:rPr kumimoji="1" lang="ja-JP" altLang="en-US" sz="2400" dirty="0" smtClean="0"/>
              <a:t>学術大会</a:t>
            </a:r>
            <a:endParaRPr kumimoji="1" lang="en-US" altLang="ja-JP" sz="2400" dirty="0" smtClean="0"/>
          </a:p>
          <a:p>
            <a:pPr algn="ctr"/>
            <a:r>
              <a:rPr lang="en-US" altLang="ja-JP" sz="2400" dirty="0" smtClean="0"/>
              <a:t>COI</a:t>
            </a:r>
            <a:r>
              <a:rPr lang="ja-JP" altLang="en-US" sz="2400" dirty="0" smtClean="0"/>
              <a:t>開示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筆頭演者：筆頭演者の名前（所属）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私が発表する今回の演題について開示すべき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はありません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（開示すべき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がある場合は</a:t>
            </a:r>
            <a:r>
              <a:rPr kumimoji="1" lang="en-US" altLang="ja-JP" sz="2400" dirty="0" smtClean="0"/>
              <a:t>JAMI</a:t>
            </a:r>
            <a:r>
              <a:rPr kumimoji="1" lang="ja-JP" altLang="en-US" sz="2400" dirty="0" smtClean="0"/>
              <a:t>ホームページでお知らせしている様式で記載してください。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17451" y="579323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n-ea"/>
              </a:rPr>
              <a:t>p3111</a:t>
            </a:r>
            <a:endParaRPr kumimoji="1" lang="ja-JP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86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SIH</cp:lastModifiedBy>
  <cp:revision>40</cp:revision>
  <cp:lastPrinted>2016-05-11T08:57:51Z</cp:lastPrinted>
  <dcterms:created xsi:type="dcterms:W3CDTF">2013-06-11T08:36:10Z</dcterms:created>
  <dcterms:modified xsi:type="dcterms:W3CDTF">2016-05-11T09:36:15Z</dcterms:modified>
</cp:coreProperties>
</file>